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01B98E-57A8-4D38-8BC4-DFFE12CD7718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2C65B1-4A18-4487-93F1-E82D7AE00BC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965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C241F49-4F71-4684-B7BC-3E4EF44BA1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73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5AEBB8-AD92-49A2-9C8B-963D89609A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687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34B485-750E-4BAD-B42B-C8FE6BEF6F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8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944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90372-6D5B-4C31-BA26-A6198DB057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194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11AF31-D259-4849-85D0-EE62596D2E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122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5183C1-BFD8-4F94-A622-A10901B629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49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83EFE6-3212-4525-BD97-DE0343F81E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402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4BB2E5-4F27-424D-904C-9A14290B61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966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F79A7A-9967-4E78-8C2E-E0F96D987E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603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95301F-BFE2-4097-BF1E-CD1A495793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184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Hail, thou once </a:t>
            </a:r>
            <a:r>
              <a:rPr lang="en-GB" b="1" dirty="0" err="1">
                <a:solidFill>
                  <a:srgbClr val="FFFF00"/>
                </a:solidFill>
              </a:rPr>
              <a:t>despisèd</a:t>
            </a:r>
            <a:r>
              <a:rPr lang="en-GB" b="1" dirty="0">
                <a:solidFill>
                  <a:srgbClr val="FFFF00"/>
                </a:solidFill>
              </a:rPr>
              <a:t> Jesus!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Hail, thou Galilean King!</a:t>
            </a:r>
            <a:endParaRPr lang="en-NZ" dirty="0"/>
          </a:p>
          <a:p>
            <a:r>
              <a:rPr lang="en-GB" dirty="0"/>
              <a:t>		Thou didst suffer to release us,</a:t>
            </a:r>
            <a:endParaRPr lang="en-NZ" dirty="0"/>
          </a:p>
          <a:p>
            <a:r>
              <a:rPr lang="en-GB" dirty="0"/>
              <a:t>		thou didst free salvation bring.</a:t>
            </a:r>
            <a:endParaRPr lang="en-NZ" dirty="0"/>
          </a:p>
          <a:p>
            <a:r>
              <a:rPr lang="en-GB" dirty="0"/>
              <a:t>	Hail, thou agonising Saviour,</a:t>
            </a:r>
            <a:endParaRPr lang="en-NZ" dirty="0"/>
          </a:p>
          <a:p>
            <a:r>
              <a:rPr lang="en-GB" dirty="0"/>
              <a:t>		bearer of our sin and shame!</a:t>
            </a:r>
            <a:endParaRPr lang="en-NZ" dirty="0"/>
          </a:p>
          <a:p>
            <a:r>
              <a:rPr lang="en-GB" dirty="0"/>
              <a:t>		By thy merits we find favour;</a:t>
            </a:r>
            <a:endParaRPr lang="en-NZ" dirty="0"/>
          </a:p>
          <a:p>
            <a:r>
              <a:rPr lang="en-GB" dirty="0"/>
              <a:t>		life is given through thy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Paschal Lamb, by God appointed,</a:t>
            </a:r>
            <a:endParaRPr lang="en-NZ" dirty="0"/>
          </a:p>
          <a:p>
            <a:r>
              <a:rPr lang="en-GB" dirty="0"/>
              <a:t>		all our sins on thee were laid;</a:t>
            </a:r>
            <a:endParaRPr lang="en-NZ" dirty="0"/>
          </a:p>
          <a:p>
            <a:r>
              <a:rPr lang="en-GB" dirty="0"/>
              <a:t>		by almighty love anointed,</a:t>
            </a:r>
            <a:endParaRPr lang="en-NZ" dirty="0"/>
          </a:p>
          <a:p>
            <a:r>
              <a:rPr lang="en-GB" dirty="0"/>
              <a:t>		thou hast full atonement made.</a:t>
            </a:r>
            <a:endParaRPr lang="en-NZ" dirty="0"/>
          </a:p>
          <a:p>
            <a:r>
              <a:rPr lang="en-GB" dirty="0"/>
              <a:t>	All thy people are forgiven</a:t>
            </a:r>
            <a:endParaRPr lang="en-NZ" dirty="0"/>
          </a:p>
          <a:p>
            <a:r>
              <a:rPr lang="en-GB" dirty="0"/>
              <a:t>		through the virtue of thy blood;</a:t>
            </a:r>
            <a:endParaRPr lang="en-NZ" dirty="0"/>
          </a:p>
          <a:p>
            <a:r>
              <a:rPr lang="en-GB" dirty="0"/>
              <a:t>		opened is the gate of heaven;</a:t>
            </a:r>
            <a:endParaRPr lang="en-NZ" dirty="0"/>
          </a:p>
          <a:p>
            <a:r>
              <a:rPr lang="en-GB" dirty="0"/>
              <a:t>		peace is made ’twixt man and God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Jesus, hail! enthroned in glory,</a:t>
            </a:r>
            <a:endParaRPr lang="en-NZ" dirty="0"/>
          </a:p>
          <a:p>
            <a:r>
              <a:rPr lang="en-GB" dirty="0"/>
              <a:t>		there forever to abide;</a:t>
            </a:r>
            <a:endParaRPr lang="en-NZ" dirty="0"/>
          </a:p>
          <a:p>
            <a:r>
              <a:rPr lang="en-GB" dirty="0"/>
              <a:t>		all the </a:t>
            </a:r>
            <a:r>
              <a:rPr lang="en-GB" dirty="0" err="1"/>
              <a:t>heav’nly</a:t>
            </a:r>
            <a:r>
              <a:rPr lang="en-GB" dirty="0"/>
              <a:t> hosts adore thee,</a:t>
            </a:r>
            <a:endParaRPr lang="en-NZ" dirty="0"/>
          </a:p>
          <a:p>
            <a:r>
              <a:rPr lang="en-GB" dirty="0"/>
              <a:t>		seated at thy Father’s side.</a:t>
            </a:r>
            <a:endParaRPr lang="en-NZ" dirty="0"/>
          </a:p>
          <a:p>
            <a:r>
              <a:rPr lang="en-GB" dirty="0"/>
              <a:t>	There for sinners thou art pleading,</a:t>
            </a:r>
            <a:endParaRPr lang="en-NZ" dirty="0"/>
          </a:p>
          <a:p>
            <a:r>
              <a:rPr lang="en-GB" dirty="0"/>
              <a:t>		there thou </a:t>
            </a:r>
            <a:r>
              <a:rPr lang="en-GB" dirty="0" err="1"/>
              <a:t>dost</a:t>
            </a:r>
            <a:r>
              <a:rPr lang="en-GB" dirty="0"/>
              <a:t> our place prepare,</a:t>
            </a:r>
            <a:endParaRPr lang="en-NZ" dirty="0"/>
          </a:p>
          <a:p>
            <a:r>
              <a:rPr lang="en-GB" dirty="0"/>
              <a:t>		ever for us interceding,</a:t>
            </a:r>
            <a:endParaRPr lang="en-NZ" dirty="0"/>
          </a:p>
          <a:p>
            <a:r>
              <a:rPr lang="en-GB" dirty="0"/>
              <a:t>		till in glory we appear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843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Worship, honour, </a:t>
            </a:r>
            <a:r>
              <a:rPr lang="en-GB" dirty="0" err="1"/>
              <a:t>pow’r</a:t>
            </a:r>
            <a:r>
              <a:rPr lang="en-GB" dirty="0"/>
              <a:t> and blessing</a:t>
            </a:r>
            <a:endParaRPr lang="en-NZ" dirty="0"/>
          </a:p>
          <a:p>
            <a:r>
              <a:rPr lang="en-GB" dirty="0"/>
              <a:t>		thou art worthy to receive;</a:t>
            </a:r>
            <a:endParaRPr lang="en-NZ" dirty="0"/>
          </a:p>
          <a:p>
            <a:r>
              <a:rPr lang="en-GB" dirty="0"/>
              <a:t>		loudest praises, without ceasing,</a:t>
            </a:r>
            <a:endParaRPr lang="en-NZ" dirty="0"/>
          </a:p>
          <a:p>
            <a:r>
              <a:rPr lang="en-GB" dirty="0"/>
              <a:t>		right it is for us to give.</a:t>
            </a:r>
            <a:endParaRPr lang="en-NZ" dirty="0"/>
          </a:p>
          <a:p>
            <a:r>
              <a:rPr lang="en-GB" dirty="0"/>
              <a:t>	Help, ye bright angelic spirits,</a:t>
            </a:r>
            <a:endParaRPr lang="en-NZ" dirty="0"/>
          </a:p>
          <a:p>
            <a:r>
              <a:rPr lang="en-GB" dirty="0"/>
              <a:t>		bring your sweetest, noblest lays;</a:t>
            </a:r>
            <a:endParaRPr lang="en-NZ" dirty="0"/>
          </a:p>
          <a:p>
            <a:r>
              <a:rPr lang="en-GB" dirty="0"/>
              <a:t>		help to sing our Saviour’s merits,</a:t>
            </a:r>
            <a:endParaRPr lang="en-NZ" dirty="0"/>
          </a:p>
          <a:p>
            <a:r>
              <a:rPr lang="en-GB" dirty="0"/>
              <a:t>		help to chant Emmanuel’s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322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John Bakewell, 1757, alt.</a:t>
            </a:r>
            <a:endParaRPr lang="en-NZ" sz="1000" dirty="0"/>
          </a:p>
          <a:p>
            <a:pPr algn="r"/>
            <a:r>
              <a:rPr lang="en-GB" sz="1000" dirty="0"/>
              <a:t>Tune: Arthur S. Sullivan, 1874; </a:t>
            </a:r>
            <a:r>
              <a:rPr lang="en-GB" sz="1000" dirty="0" err="1"/>
              <a:t>desc</a:t>
            </a:r>
            <a:r>
              <a:rPr lang="en-GB" sz="1000" dirty="0"/>
              <a:t>. John Barnard, b. 1948,</a:t>
            </a:r>
            <a:br>
              <a:rPr lang="en-GB" sz="1000" dirty="0"/>
            </a:br>
            <a:r>
              <a:rPr lang="en-GB" sz="1000" dirty="0"/>
              <a:t>© The </a:t>
            </a:r>
            <a:r>
              <a:rPr lang="en-GB" sz="1000" dirty="0" err="1"/>
              <a:t>Jubilate</a:t>
            </a:r>
            <a:r>
              <a:rPr lang="en-GB" sz="1000" dirty="0"/>
              <a:t> Group (admin. Hope Publishing Co.), 1982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2014-03-03T03:10:25Z</dcterms:created>
  <dcterms:modified xsi:type="dcterms:W3CDTF">2014-03-03T03:11:48Z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